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6" r:id="rId2"/>
    <p:sldId id="268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199D7-6328-4DCD-93A7-0843FE026BA9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E6A97-4981-46BC-A07F-19CB730CD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6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FE3BAC6-08D5-442A-BDC7-CC8D5F6714B8}" type="datetimeFigureOut">
              <a:rPr lang="cs-CZ" smtClean="0"/>
              <a:t>3.7.2013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7063A7B-10C0-4226-B4B6-41CA90E1AB2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8852" y="0"/>
            <a:ext cx="95551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419475" y="2133600"/>
            <a:ext cx="3744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b="1" dirty="0" smtClean="0"/>
              <a:t>Mgr. Marie Havránková</a:t>
            </a:r>
            <a:endParaRPr lang="cs-CZ" b="1" dirty="0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3419474" y="2708275"/>
            <a:ext cx="32407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 smtClean="0"/>
              <a:t>KATOLICKÝ PROUD, RURALISTÉ</a:t>
            </a:r>
            <a:endParaRPr lang="cs-CZ" b="1" dirty="0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3449927" y="3429000"/>
            <a:ext cx="25692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/>
              <a:t>Literatura 1. pol. 20. </a:t>
            </a:r>
            <a:r>
              <a:rPr lang="cs-CZ" b="1" smtClean="0"/>
              <a:t>stol.</a:t>
            </a:r>
            <a:endParaRPr lang="cs-CZ" b="1" dirty="0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3449927" y="4005263"/>
            <a:ext cx="12925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b="1" dirty="0" smtClean="0"/>
              <a:t>2. </a:t>
            </a:r>
            <a:r>
              <a:rPr lang="cs-CZ" b="1" dirty="0"/>
              <a:t>ročník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3419475" y="5229225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Srpen 2012 </a:t>
            </a:r>
          </a:p>
        </p:txBody>
      </p:sp>
    </p:spTree>
    <p:extLst>
      <p:ext uri="{BB962C8B-B14F-4D97-AF65-F5344CB8AC3E}">
        <p14:creationId xmlns:p14="http://schemas.microsoft.com/office/powerpoint/2010/main" val="17680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cs-CZ" dirty="0" smtClean="0"/>
              <a:t>FRANTIŠEK KŘELINA (1903 – 1976)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prozaik, básník, dramatik</a:t>
            </a:r>
          </a:p>
          <a:p>
            <a:r>
              <a:rPr lang="cs-CZ" dirty="0" smtClean="0"/>
              <a:t>V 50.letech vězněn, po propuštění a rehabilitaci dělníkem</a:t>
            </a:r>
          </a:p>
          <a:p>
            <a:pPr marL="0" indent="0">
              <a:buNone/>
            </a:pPr>
            <a:r>
              <a:rPr lang="cs-CZ" b="1" dirty="0" smtClean="0"/>
              <a:t>DÍLO:</a:t>
            </a:r>
          </a:p>
          <a:p>
            <a:r>
              <a:rPr lang="cs-CZ" b="1" u="sng" dirty="0" smtClean="0"/>
              <a:t>Půlnoční svítání, Předjitřní tma, Plaché světlo </a:t>
            </a:r>
            <a:r>
              <a:rPr lang="cs-CZ" dirty="0" smtClean="0"/>
              <a:t>– básnické sbírky – výraz odcizení člověka v moderní době lži a přetvářky, východisko = návrat k selské půdě a víře</a:t>
            </a:r>
          </a:p>
          <a:p>
            <a:r>
              <a:rPr lang="cs-CZ" b="1" u="sng" dirty="0" smtClean="0"/>
              <a:t>Hubená léta </a:t>
            </a:r>
            <a:r>
              <a:rPr lang="cs-CZ" dirty="0" smtClean="0"/>
              <a:t>– román, hospodářská krize v Podještědí</a:t>
            </a:r>
          </a:p>
          <a:p>
            <a:r>
              <a:rPr lang="cs-CZ" b="1" u="sng" dirty="0" smtClean="0"/>
              <a:t>Hlas v poušti, Puklý chrám, Bábel, Soud nad Bábelem </a:t>
            </a:r>
            <a:r>
              <a:rPr lang="cs-CZ" dirty="0" smtClean="0"/>
              <a:t>– volná tetralogie, obraz venkova jako prostředí, kde je člověk schopen s pomocí víry snášet lidský úděl X zkaženost velkoměsta, zhoubná městská morálka;  příklon k půdě, poctivé práci, víře a oběti pro druhé = východisko z životní absurdity a skepse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1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cs-CZ" dirty="0" smtClean="0"/>
              <a:t>OTÁZKY PRO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</p:spPr>
        <p:txBody>
          <a:bodyPr/>
          <a:lstStyle/>
          <a:p>
            <a:r>
              <a:rPr lang="cs-CZ" dirty="0" smtClean="0"/>
              <a:t>1. Jaká témata zpracovávají ve svých dílech představitelé katolického proudu?</a:t>
            </a:r>
          </a:p>
          <a:p>
            <a:r>
              <a:rPr lang="cs-CZ" dirty="0" smtClean="0"/>
              <a:t>2. Kteří autoři patří ke katolickému proudu, která díla napsali?</a:t>
            </a:r>
          </a:p>
          <a:p>
            <a:r>
              <a:rPr lang="cs-CZ" dirty="0" smtClean="0"/>
              <a:t>3. Které  historické postavě jsou věnovány romány Jaroslava </a:t>
            </a:r>
            <a:r>
              <a:rPr lang="cs-CZ" dirty="0" err="1" smtClean="0"/>
              <a:t>Durycha</a:t>
            </a:r>
            <a:r>
              <a:rPr lang="cs-CZ" dirty="0" smtClean="0"/>
              <a:t>  Bloudění a Rekviem?</a:t>
            </a:r>
          </a:p>
          <a:p>
            <a:r>
              <a:rPr lang="cs-CZ" dirty="0" smtClean="0"/>
              <a:t>4. Kdo patří k představitelům tzv. ruralistů?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0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SOCHROVÁ Marie. </a:t>
            </a:r>
            <a:r>
              <a:rPr lang="cs-CZ" i="1" dirty="0" smtClean="0"/>
              <a:t>Literatura v kostce pro SŠ. </a:t>
            </a:r>
            <a:r>
              <a:rPr lang="cs-CZ" dirty="0" smtClean="0"/>
              <a:t>Havlíčkův Brod: Fragment, 2007, ISBN 978 – 80 – 253 – 0185 – 2</a:t>
            </a:r>
          </a:p>
          <a:p>
            <a:r>
              <a:rPr lang="cs-CZ" dirty="0" smtClean="0"/>
              <a:t>SOCHROVÁ Marie. </a:t>
            </a:r>
            <a:r>
              <a:rPr lang="cs-CZ" i="1" dirty="0" smtClean="0"/>
              <a:t>Literatura v kostce pro SŠ.</a:t>
            </a:r>
          </a:p>
          <a:p>
            <a:r>
              <a:rPr lang="cs-CZ" dirty="0" smtClean="0"/>
              <a:t>Havlíčkův Brod: Fragment, 3. vydání, ISBN 80 – 7200 – 332 - 1</a:t>
            </a:r>
          </a:p>
          <a:p>
            <a:r>
              <a:rPr lang="cs-CZ" i="1" dirty="0" smtClean="0"/>
              <a:t>Odmaturuj z literatury</a:t>
            </a:r>
            <a:r>
              <a:rPr lang="cs-CZ" dirty="0" smtClean="0"/>
              <a:t>. Brno: </a:t>
            </a:r>
            <a:r>
              <a:rPr lang="cs-CZ" dirty="0" err="1" smtClean="0"/>
              <a:t>Didaktis</a:t>
            </a:r>
            <a:r>
              <a:rPr lang="cs-CZ" dirty="0" smtClean="0"/>
              <a:t>, 2002, ISBN 80 – 86285 - 37 – 5</a:t>
            </a:r>
          </a:p>
          <a:p>
            <a:r>
              <a:rPr lang="cs-CZ" dirty="0" smtClean="0"/>
              <a:t>KUDRYS Milan, FETTER W. Richard. </a:t>
            </a:r>
            <a:r>
              <a:rPr lang="cs-CZ" i="1" dirty="0" smtClean="0"/>
              <a:t>Nástin dějin literatury</a:t>
            </a:r>
            <a:r>
              <a:rPr lang="cs-CZ" dirty="0" smtClean="0"/>
              <a:t>. Praha: Fortuna, 1995, ISBN   80 – 7168 – 208 - 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25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této prezentaci se žáci seznámí s představiteli křesťanského proudu s  ruralisty (venkovská próza). Mají pochopit, že i v dnešní době jsou myšlenky víry a vztahu k venkovu a půdě spolehlivou zárukou mezilidských vztahů.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04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LITERATURA 1. POLOVINY        20. STOLETÍ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KATOLICKÝ PROUD</a:t>
            </a:r>
          </a:p>
          <a:p>
            <a:r>
              <a:rPr lang="cs-CZ" dirty="0" smtClean="0"/>
              <a:t>RURALISTÉ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09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KATOLICKÝ PROUD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próza duchovní a křesťanské orientace</a:t>
            </a:r>
          </a:p>
          <a:p>
            <a:pPr marL="0" indent="0">
              <a:buNone/>
            </a:pPr>
            <a:r>
              <a:rPr lang="cs-CZ" b="1" u="sng" dirty="0" smtClean="0"/>
              <a:t>Představitelé:</a:t>
            </a:r>
          </a:p>
          <a:p>
            <a:r>
              <a:rPr lang="cs-CZ" b="1" dirty="0" smtClean="0"/>
              <a:t>Jakub Deml</a:t>
            </a:r>
          </a:p>
          <a:p>
            <a:r>
              <a:rPr lang="cs-CZ" b="1" dirty="0" smtClean="0"/>
              <a:t>Jaroslav </a:t>
            </a:r>
            <a:r>
              <a:rPr lang="cs-CZ" b="1" dirty="0" err="1" smtClean="0"/>
              <a:t>Durych</a:t>
            </a:r>
            <a:endParaRPr lang="cs-CZ" b="1" dirty="0" smtClean="0"/>
          </a:p>
          <a:p>
            <a:r>
              <a:rPr lang="cs-CZ" b="1" dirty="0" smtClean="0"/>
              <a:t>Jan Čep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2954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/>
          <a:lstStyle/>
          <a:p>
            <a:r>
              <a:rPr lang="cs-CZ" dirty="0" smtClean="0"/>
              <a:t>JAKUB DEML (1878 – 1971)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2511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básník, prozaik, publicista, překladatel</a:t>
            </a:r>
          </a:p>
          <a:p>
            <a:r>
              <a:rPr lang="cs-CZ" dirty="0" smtClean="0"/>
              <a:t>katolický kněz</a:t>
            </a:r>
          </a:p>
          <a:p>
            <a:r>
              <a:rPr lang="cs-CZ" b="1" dirty="0" smtClean="0"/>
              <a:t>DÍLO:</a:t>
            </a:r>
          </a:p>
          <a:p>
            <a:r>
              <a:rPr lang="cs-CZ" b="1" u="sng" dirty="0" smtClean="0"/>
              <a:t>Hrad smrti, Tanec smrti </a:t>
            </a:r>
            <a:r>
              <a:rPr lang="cs-CZ" dirty="0" smtClean="0"/>
              <a:t>– lyrické prózy laděné expresionisticky</a:t>
            </a:r>
          </a:p>
          <a:p>
            <a:r>
              <a:rPr lang="cs-CZ" dirty="0" smtClean="0"/>
              <a:t>témata smrti, úzkosti z ohrožení, děsivé vize, temná gotická fantastičnost</a:t>
            </a:r>
          </a:p>
          <a:p>
            <a:r>
              <a:rPr lang="cs-CZ" b="1" u="sng" dirty="0" smtClean="0"/>
              <a:t>Moji přátelé </a:t>
            </a:r>
            <a:r>
              <a:rPr lang="cs-CZ" dirty="0" smtClean="0"/>
              <a:t>– lyrizovaná próza, rozhovory s rostlinami,  oslava lásky a přírody = říše řádu</a:t>
            </a:r>
          </a:p>
          <a:p>
            <a:r>
              <a:rPr lang="cs-CZ" dirty="0" smtClean="0"/>
              <a:t>využití symboliky květin, stromů, trávy </a:t>
            </a:r>
          </a:p>
          <a:p>
            <a:r>
              <a:rPr lang="cs-CZ" b="1" u="sng" dirty="0" smtClean="0"/>
              <a:t>Miriam</a:t>
            </a:r>
            <a:r>
              <a:rPr lang="cs-CZ" dirty="0" smtClean="0"/>
              <a:t> – milostná poezie, moderní parafráze Písně písní</a:t>
            </a:r>
          </a:p>
          <a:p>
            <a:r>
              <a:rPr lang="cs-CZ" b="1" u="sng" dirty="0" smtClean="0"/>
              <a:t>Šlépěje</a:t>
            </a:r>
            <a:r>
              <a:rPr lang="cs-CZ" dirty="0" smtClean="0"/>
              <a:t> – 26 svazků deníkových zápisků z let 1917 – 1941</a:t>
            </a:r>
          </a:p>
          <a:p>
            <a:r>
              <a:rPr lang="cs-CZ" dirty="0" smtClean="0"/>
              <a:t>básnické i prozaické texty, poznámky, komentáře, pamflety</a:t>
            </a:r>
          </a:p>
          <a:p>
            <a:r>
              <a:rPr lang="cs-CZ" b="1" u="sng" dirty="0" smtClean="0"/>
              <a:t>Zapomenuté světlo </a:t>
            </a:r>
            <a:r>
              <a:rPr lang="cs-CZ" dirty="0" smtClean="0"/>
              <a:t>– výpověď vlastního zoufalství (konflikt smyslovosti a kněžství), metoda osobní zpovědi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3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cs-CZ" dirty="0" smtClean="0"/>
              <a:t>JAROSLAV DURYCH (1886 – 1962)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511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prozaik, básník, dramatik, publicista</a:t>
            </a:r>
          </a:p>
          <a:p>
            <a:r>
              <a:rPr lang="cs-CZ" dirty="0" smtClean="0"/>
              <a:t>vojenský lékař</a:t>
            </a:r>
          </a:p>
          <a:p>
            <a:r>
              <a:rPr lang="cs-CZ" b="1" dirty="0" smtClean="0"/>
              <a:t>DÍLO:</a:t>
            </a:r>
          </a:p>
          <a:p>
            <a:r>
              <a:rPr lang="cs-CZ" b="1" u="sng" dirty="0" smtClean="0"/>
              <a:t>Sedmikráska</a:t>
            </a:r>
            <a:r>
              <a:rPr lang="cs-CZ" dirty="0" smtClean="0"/>
              <a:t> – novela, milostný příběh s prvky symbolismu</a:t>
            </a:r>
          </a:p>
          <a:p>
            <a:r>
              <a:rPr lang="cs-CZ" dirty="0" smtClean="0"/>
              <a:t>spiritualizace chudoby – zdroje čistoty, něžnosti a prostoty </a:t>
            </a:r>
          </a:p>
          <a:p>
            <a:r>
              <a:rPr lang="cs-CZ" b="1" u="sng" dirty="0" smtClean="0"/>
              <a:t>Bloudění</a:t>
            </a:r>
            <a:r>
              <a:rPr lang="cs-CZ" dirty="0" smtClean="0"/>
              <a:t> – tzv. </a:t>
            </a:r>
            <a:r>
              <a:rPr lang="cs-CZ" i="1" dirty="0" smtClean="0"/>
              <a:t>větší valdštejnská trilogie</a:t>
            </a:r>
          </a:p>
          <a:p>
            <a:r>
              <a:rPr lang="cs-CZ" dirty="0" smtClean="0"/>
              <a:t>spiritualizace historie, téma bloudění = cesta ke katolictví</a:t>
            </a:r>
          </a:p>
          <a:p>
            <a:r>
              <a:rPr lang="cs-CZ" dirty="0" smtClean="0"/>
              <a:t>2 dějové linie: období baroka (od Bílé hory po </a:t>
            </a:r>
            <a:r>
              <a:rPr lang="cs-CZ" dirty="0" err="1" smtClean="0"/>
              <a:t>Valdštejnovu</a:t>
            </a:r>
            <a:r>
              <a:rPr lang="cs-CZ" dirty="0" smtClean="0"/>
              <a:t> smrt) s hrůzami třicetileté války vedle milostného příběhu </a:t>
            </a:r>
          </a:p>
          <a:p>
            <a:r>
              <a:rPr lang="cs-CZ" dirty="0" smtClean="0"/>
              <a:t>jazyková dokonalost, dramatický spád; dějový rámec –poprava šlechticů na Staroměstském náměstí a smrt Albrechta z Valdštejna</a:t>
            </a:r>
          </a:p>
          <a:p>
            <a:r>
              <a:rPr lang="cs-CZ" b="1" u="sng" dirty="0" smtClean="0"/>
              <a:t>Rekviem</a:t>
            </a:r>
            <a:r>
              <a:rPr lang="cs-CZ" dirty="0" smtClean="0"/>
              <a:t> – tzv. </a:t>
            </a:r>
            <a:r>
              <a:rPr lang="cs-CZ" i="1" dirty="0" smtClean="0"/>
              <a:t>menší valdštejnská trilogie </a:t>
            </a:r>
            <a:r>
              <a:rPr lang="cs-CZ" dirty="0" smtClean="0"/>
              <a:t>– 3 povídky s tematikou osudu Albrechta z Valdštejna – doba po jeho smrti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2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cs-CZ" dirty="0" smtClean="0"/>
              <a:t>JAN ČEP (1902 – 1974)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prozaik, esejista, překladatel</a:t>
            </a:r>
          </a:p>
          <a:p>
            <a:r>
              <a:rPr lang="cs-CZ" b="1" dirty="0" smtClean="0"/>
              <a:t>DÍLO:</a:t>
            </a:r>
          </a:p>
          <a:p>
            <a:r>
              <a:rPr lang="cs-CZ" b="1" u="sng" dirty="0" smtClean="0"/>
              <a:t>Dvojí domov </a:t>
            </a:r>
            <a:r>
              <a:rPr lang="cs-CZ" dirty="0" smtClean="0"/>
              <a:t>– povídky z vesnického prostředí, dvojí rovina: realita života X sen o ráji</a:t>
            </a:r>
          </a:p>
          <a:p>
            <a:r>
              <a:rPr lang="cs-CZ" dirty="0" smtClean="0"/>
              <a:t>člověk je zachycen obvykle v mezních situacích, východiskem z těžkých životních stavů je víra v Boha</a:t>
            </a:r>
          </a:p>
          <a:p>
            <a:r>
              <a:rPr lang="cs-CZ" b="1" u="sng" dirty="0" smtClean="0"/>
              <a:t>Zeměžluč, Letnice, Děravý plášť </a:t>
            </a:r>
            <a:r>
              <a:rPr lang="cs-CZ" dirty="0" smtClean="0"/>
              <a:t>aj. – soubory povídek – motiv hledání domov jako ztraceného ráje, práce jako hlavní smysl života venkovanů, jediné bezpečí v chaotické době  - jistota rodného kraje, tradice a víra    v Boha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14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cs-CZ" dirty="0" smtClean="0"/>
              <a:t>RURALISTÉ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dominantní vztah k půdě = jistota, zakotvenost </a:t>
            </a:r>
          </a:p>
          <a:p>
            <a:r>
              <a:rPr lang="cs-CZ" dirty="0" smtClean="0"/>
              <a:t>venkovský život je spolehlivou zárukou mravnosti a čistoty X zhoubný vliv města a technické civilizace</a:t>
            </a:r>
          </a:p>
          <a:p>
            <a:r>
              <a:rPr lang="cs-CZ" dirty="0" smtClean="0"/>
              <a:t>obraz těžkého údělu venkovanů, </a:t>
            </a:r>
            <a:r>
              <a:rPr lang="cs-CZ" dirty="0" err="1" smtClean="0"/>
              <a:t>mýtizace</a:t>
            </a:r>
            <a:r>
              <a:rPr lang="cs-CZ" dirty="0" smtClean="0"/>
              <a:t> selství – význam tradice, rodinné vazby  s přírodou  a křesťanství</a:t>
            </a:r>
          </a:p>
          <a:p>
            <a:r>
              <a:rPr lang="cs-CZ" b="1" u="sng" dirty="0" smtClean="0"/>
              <a:t>Představitelé:</a:t>
            </a:r>
          </a:p>
          <a:p>
            <a:r>
              <a:rPr lang="cs-CZ" b="1" dirty="0" smtClean="0"/>
              <a:t>Josef Knap</a:t>
            </a:r>
          </a:p>
          <a:p>
            <a:r>
              <a:rPr lang="cs-CZ" b="1" dirty="0" smtClean="0"/>
              <a:t>František </a:t>
            </a:r>
            <a:r>
              <a:rPr lang="cs-CZ" b="1" dirty="0" err="1" smtClean="0"/>
              <a:t>Křelina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4106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cs-CZ" dirty="0" smtClean="0"/>
              <a:t>JOSEF KNAP (1900 – 1973)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511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prozaik, literární a divadelní kritik, teoretik ruralismu</a:t>
            </a:r>
          </a:p>
          <a:p>
            <a:r>
              <a:rPr lang="cs-CZ" dirty="0" smtClean="0"/>
              <a:t>V 50. letech vězněn</a:t>
            </a:r>
          </a:p>
          <a:p>
            <a:pPr marL="0" indent="0">
              <a:buNone/>
            </a:pPr>
            <a:r>
              <a:rPr lang="cs-CZ" b="1" dirty="0" smtClean="0"/>
              <a:t>DÍLO:</a:t>
            </a:r>
          </a:p>
          <a:p>
            <a:r>
              <a:rPr lang="cs-CZ" b="1" u="sng" dirty="0" smtClean="0"/>
              <a:t>Réva na zdi </a:t>
            </a:r>
            <a:r>
              <a:rPr lang="cs-CZ" dirty="0" smtClean="0"/>
              <a:t>– selský román s motivem lásky – vliv šrámkovského lyrismu a impresionismu</a:t>
            </a:r>
          </a:p>
          <a:p>
            <a:r>
              <a:rPr lang="cs-CZ" dirty="0" smtClean="0"/>
              <a:t>sepětí člověka s přírodou</a:t>
            </a:r>
          </a:p>
          <a:p>
            <a:r>
              <a:rPr lang="cs-CZ" b="1" u="sng" dirty="0" smtClean="0"/>
              <a:t>Zaváté šlépěje </a:t>
            </a:r>
            <a:r>
              <a:rPr lang="cs-CZ" dirty="0" smtClean="0"/>
              <a:t>– povídky plné bolesti, lidských vášní –  o ztroskotancích a lidech bez domova</a:t>
            </a:r>
          </a:p>
          <a:p>
            <a:r>
              <a:rPr lang="cs-CZ" b="1" u="sng" dirty="0" smtClean="0"/>
              <a:t>Muži a hory </a:t>
            </a:r>
            <a:r>
              <a:rPr lang="cs-CZ" dirty="0" smtClean="0"/>
              <a:t>– ze slovenských hor, o životě pastevců</a:t>
            </a:r>
          </a:p>
          <a:p>
            <a:r>
              <a:rPr lang="cs-CZ" b="1" u="sng" dirty="0" err="1" smtClean="0"/>
              <a:t>Puszta</a:t>
            </a:r>
            <a:r>
              <a:rPr lang="cs-CZ" dirty="0" smtClean="0"/>
              <a:t> – román z Podkarpatské Rusi osídlené českými hospodáři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73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108</TotalTime>
  <Words>792</Words>
  <Application>Microsoft Office PowerPoint</Application>
  <PresentationFormat>Předvádění na obrazovce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Urbanistický</vt:lpstr>
      <vt:lpstr>Prezentace aplikace PowerPoint</vt:lpstr>
      <vt:lpstr>ANOTACE</vt:lpstr>
      <vt:lpstr>LITERATURA 1. POLOVINY        20. STOLETÍ</vt:lpstr>
      <vt:lpstr>KATOLICKÝ PROUD</vt:lpstr>
      <vt:lpstr>JAKUB DEML (1878 – 1971)</vt:lpstr>
      <vt:lpstr>JAROSLAV DURYCH (1886 – 1962)</vt:lpstr>
      <vt:lpstr>JAN ČEP (1902 – 1974)</vt:lpstr>
      <vt:lpstr>RURALISTÉ</vt:lpstr>
      <vt:lpstr>JOSEF KNAP (1900 – 1973)</vt:lpstr>
      <vt:lpstr>FRANTIŠEK KŘELINA (1903 – 1976)</vt:lpstr>
      <vt:lpstr>OTÁZKY PRO OPAKOVÁNÍ</vt:lpstr>
      <vt:lpstr>ZDROJE</vt:lpstr>
    </vt:vector>
  </TitlesOfParts>
  <Company>SOU UB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1. POLOVINY 20. STOLETÍ</dc:title>
  <dc:creator>UZIVATEL</dc:creator>
  <cp:lastModifiedBy>reznickovakarla</cp:lastModifiedBy>
  <cp:revision>16</cp:revision>
  <dcterms:created xsi:type="dcterms:W3CDTF">2013-06-30T18:52:54Z</dcterms:created>
  <dcterms:modified xsi:type="dcterms:W3CDTF">2013-07-03T07:51:36Z</dcterms:modified>
</cp:coreProperties>
</file>